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8" r:id="rId12"/>
    <p:sldId id="269" r:id="rId13"/>
    <p:sldId id="257" r:id="rId14"/>
    <p:sldId id="258" r:id="rId15"/>
    <p:sldId id="270" r:id="rId16"/>
    <p:sldId id="271" r:id="rId1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206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6C675-72EE-4FDD-9B1E-985ECF33355E}" type="datetimeFigureOut">
              <a:rPr lang="ko-KR" altLang="en-US" smtClean="0"/>
              <a:t>2022-01-05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D0689-64C7-4880-AAAA-0BE513B3FD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57886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6C675-72EE-4FDD-9B1E-985ECF33355E}" type="datetimeFigureOut">
              <a:rPr lang="ko-KR" altLang="en-US" smtClean="0"/>
              <a:t>2022-01-05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D0689-64C7-4880-AAAA-0BE513B3FD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56122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6C675-72EE-4FDD-9B1E-985ECF33355E}" type="datetimeFigureOut">
              <a:rPr lang="ko-KR" altLang="en-US" smtClean="0"/>
              <a:t>2022-01-05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D0689-64C7-4880-AAAA-0BE513B3FD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13919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6C675-72EE-4FDD-9B1E-985ECF33355E}" type="datetimeFigureOut">
              <a:rPr lang="ko-KR" altLang="en-US" smtClean="0"/>
              <a:t>2022-01-05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D0689-64C7-4880-AAAA-0BE513B3FD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2319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6C675-72EE-4FDD-9B1E-985ECF33355E}" type="datetimeFigureOut">
              <a:rPr lang="ko-KR" altLang="en-US" smtClean="0"/>
              <a:t>2022-01-05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D0689-64C7-4880-AAAA-0BE513B3FD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02809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6C675-72EE-4FDD-9B1E-985ECF33355E}" type="datetimeFigureOut">
              <a:rPr lang="ko-KR" altLang="en-US" smtClean="0"/>
              <a:t>2022-01-05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D0689-64C7-4880-AAAA-0BE513B3FD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3866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6C675-72EE-4FDD-9B1E-985ECF33355E}" type="datetimeFigureOut">
              <a:rPr lang="ko-KR" altLang="en-US" smtClean="0"/>
              <a:t>2022-01-05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D0689-64C7-4880-AAAA-0BE513B3FD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39524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6C675-72EE-4FDD-9B1E-985ECF33355E}" type="datetimeFigureOut">
              <a:rPr lang="ko-KR" altLang="en-US" smtClean="0"/>
              <a:t>2022-01-05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D0689-64C7-4880-AAAA-0BE513B3FD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44430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6C675-72EE-4FDD-9B1E-985ECF33355E}" type="datetimeFigureOut">
              <a:rPr lang="ko-KR" altLang="en-US" smtClean="0"/>
              <a:t>2022-01-05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D0689-64C7-4880-AAAA-0BE513B3FD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75513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6C675-72EE-4FDD-9B1E-985ECF33355E}" type="datetimeFigureOut">
              <a:rPr lang="ko-KR" altLang="en-US" smtClean="0"/>
              <a:t>2022-01-05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D0689-64C7-4880-AAAA-0BE513B3FD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96707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6C675-72EE-4FDD-9B1E-985ECF33355E}" type="datetimeFigureOut">
              <a:rPr lang="ko-KR" altLang="en-US" smtClean="0"/>
              <a:t>2022-01-05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D0689-64C7-4880-AAAA-0BE513B3FD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14303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06C675-72EE-4FDD-9B1E-985ECF33355E}" type="datetimeFigureOut">
              <a:rPr lang="ko-KR" altLang="en-US" smtClean="0"/>
              <a:t>2022-01-05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2D0689-64C7-4880-AAAA-0BE513B3FDB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83228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459693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0" y="4746567"/>
            <a:ext cx="121920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 smtClean="0"/>
              <a:t>백 그라운드</a:t>
            </a:r>
            <a:endParaRPr lang="en-US" altLang="ko-KR" dirty="0" smtClean="0"/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- </a:t>
            </a:r>
            <a:r>
              <a:rPr lang="ko-KR" altLang="en-US" sz="1200" dirty="0" smtClean="0"/>
              <a:t>이벤트 슬라이드</a:t>
            </a:r>
            <a:r>
              <a:rPr lang="en-US" altLang="ko-KR" sz="1200" dirty="0" smtClean="0"/>
              <a:t>(10)</a:t>
            </a:r>
            <a:r>
              <a:rPr lang="ko-KR" altLang="en-US" sz="1200" dirty="0" smtClean="0"/>
              <a:t>으로 구성 </a:t>
            </a:r>
            <a:r>
              <a:rPr lang="en-US" altLang="ko-KR" sz="1200" dirty="0" smtClean="0"/>
              <a:t>/ </a:t>
            </a:r>
            <a:r>
              <a:rPr lang="ko-KR" altLang="en-US" sz="1200" dirty="0" smtClean="0"/>
              <a:t>클릭 시 해당 페이지로 이동</a:t>
            </a:r>
            <a:endParaRPr lang="en-US" altLang="ko-KR" sz="1200" dirty="0" smtClean="0"/>
          </a:p>
          <a:p>
            <a:pPr marL="285750" indent="-285750">
              <a:buFontTx/>
              <a:buChar char="-"/>
            </a:pPr>
            <a:r>
              <a:rPr lang="ko-KR" altLang="en-US" dirty="0" smtClean="0"/>
              <a:t>헤더</a:t>
            </a:r>
            <a:endParaRPr lang="en-US" altLang="ko-KR" dirty="0" smtClean="0"/>
          </a:p>
          <a:p>
            <a:r>
              <a:rPr lang="en-US" altLang="ko-KR" sz="1200" dirty="0" smtClean="0"/>
              <a:t> 1. </a:t>
            </a:r>
            <a:r>
              <a:rPr lang="ko-KR" altLang="en-US" sz="1200" dirty="0" smtClean="0"/>
              <a:t>네이버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네이버 쇼핑 페이지로 이동 </a:t>
            </a:r>
            <a:r>
              <a:rPr lang="en-US" altLang="ko-KR" sz="1200" dirty="0" smtClean="0"/>
              <a:t>– </a:t>
            </a:r>
            <a:r>
              <a:rPr lang="ko-KR" altLang="en-US" sz="1200" dirty="0" smtClean="0"/>
              <a:t>삭제</a:t>
            </a:r>
            <a:endParaRPr lang="en-US" altLang="ko-KR" sz="1200" dirty="0" smtClean="0"/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2. </a:t>
            </a:r>
            <a:r>
              <a:rPr lang="ko-KR" altLang="en-US" sz="1200" dirty="0" smtClean="0"/>
              <a:t>로그인 페이지로 이동 </a:t>
            </a:r>
            <a:r>
              <a:rPr lang="en-US" altLang="ko-KR" sz="1200" dirty="0" smtClean="0"/>
              <a:t>/ </a:t>
            </a:r>
            <a:r>
              <a:rPr lang="ko-KR" altLang="en-US" sz="1200" dirty="0" smtClean="0"/>
              <a:t>아이콘 </a:t>
            </a:r>
            <a:r>
              <a:rPr lang="en-US" altLang="ko-KR" sz="1200" dirty="0" smtClean="0"/>
              <a:t>– </a:t>
            </a:r>
            <a:r>
              <a:rPr lang="ko-KR" altLang="en-US" sz="1200" dirty="0" smtClean="0"/>
              <a:t>삭제</a:t>
            </a:r>
            <a:endParaRPr lang="en-US" altLang="ko-KR" sz="1200" dirty="0" smtClean="0"/>
          </a:p>
          <a:p>
            <a:r>
              <a:rPr lang="en-US" altLang="ko-KR" sz="1200" dirty="0" smtClean="0"/>
              <a:t> 3. </a:t>
            </a:r>
            <a:r>
              <a:rPr lang="ko-KR" altLang="en-US" sz="1200" dirty="0" err="1" smtClean="0"/>
              <a:t>찜하기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– </a:t>
            </a:r>
            <a:r>
              <a:rPr lang="ko-KR" altLang="en-US" sz="1200" dirty="0" smtClean="0"/>
              <a:t>삭제</a:t>
            </a:r>
            <a:endParaRPr lang="en-US" altLang="ko-KR" sz="1200" dirty="0" smtClean="0"/>
          </a:p>
          <a:p>
            <a:r>
              <a:rPr lang="en-US" altLang="ko-KR" sz="1200" dirty="0" smtClean="0"/>
              <a:t> 4. </a:t>
            </a:r>
            <a:r>
              <a:rPr lang="ko-KR" altLang="en-US" sz="1200" dirty="0" err="1" smtClean="0"/>
              <a:t>라인프렌즈</a:t>
            </a:r>
            <a:r>
              <a:rPr lang="ko-KR" altLang="en-US" sz="1200" dirty="0" smtClean="0"/>
              <a:t> 메인페이지로 이동</a:t>
            </a:r>
            <a:endParaRPr lang="en-US" altLang="ko-KR" sz="1200" dirty="0" smtClean="0"/>
          </a:p>
          <a:p>
            <a:r>
              <a:rPr lang="en-US" altLang="ko-KR" sz="1200" dirty="0" smtClean="0"/>
              <a:t> 5. </a:t>
            </a:r>
            <a:r>
              <a:rPr lang="ko-KR" altLang="en-US" sz="1200" dirty="0" smtClean="0"/>
              <a:t>검색 페이지로 이동</a:t>
            </a:r>
            <a:endParaRPr lang="en-US" altLang="ko-KR" sz="1200" dirty="0" smtClean="0"/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6. </a:t>
            </a:r>
            <a:r>
              <a:rPr lang="ko-KR" altLang="en-US" sz="1200" dirty="0" smtClean="0"/>
              <a:t>클릭 시 각 카테고리 페이지로 이동 </a:t>
            </a:r>
            <a:r>
              <a:rPr lang="en-US" altLang="ko-KR" sz="1200" dirty="0" smtClean="0"/>
              <a:t>/ </a:t>
            </a:r>
            <a:r>
              <a:rPr lang="ko-KR" altLang="en-US" sz="1200" dirty="0" smtClean="0"/>
              <a:t>일부 항목 마우스 이동 시 드롭다운으로 하위 카테고리 표시</a:t>
            </a:r>
            <a:endParaRPr lang="en-US" altLang="ko-KR" sz="1200" dirty="0" smtClean="0"/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7. </a:t>
            </a:r>
            <a:r>
              <a:rPr lang="ko-KR" altLang="en-US" sz="1200" dirty="0" smtClean="0"/>
              <a:t>클릭 시 </a:t>
            </a:r>
            <a:r>
              <a:rPr lang="ko-KR" altLang="en-US" sz="1200" dirty="0" err="1" smtClean="0"/>
              <a:t>히든</a:t>
            </a:r>
            <a:r>
              <a:rPr lang="ko-KR" altLang="en-US" sz="1200" dirty="0" smtClean="0"/>
              <a:t> 카테고리 표시</a:t>
            </a:r>
            <a:r>
              <a:rPr lang="en-US" altLang="ko-KR" sz="1200" dirty="0" smtClean="0"/>
              <a:t>/</a:t>
            </a:r>
            <a:r>
              <a:rPr lang="ko-KR" altLang="en-US" sz="1200" dirty="0" smtClean="0"/>
              <a:t>숨김</a:t>
            </a:r>
            <a:endParaRPr lang="en-US" altLang="ko-KR" sz="1200" dirty="0" smtClean="0"/>
          </a:p>
        </p:txBody>
      </p:sp>
      <p:sp>
        <p:nvSpPr>
          <p:cNvPr id="8" name="타원 7"/>
          <p:cNvSpPr/>
          <p:nvPr/>
        </p:nvSpPr>
        <p:spPr>
          <a:xfrm>
            <a:off x="2470264" y="-1"/>
            <a:ext cx="274320" cy="2909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9" name="타원 8"/>
          <p:cNvSpPr/>
          <p:nvPr/>
        </p:nvSpPr>
        <p:spPr>
          <a:xfrm>
            <a:off x="9845039" y="44688"/>
            <a:ext cx="274320" cy="2909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1303712" y="0"/>
            <a:ext cx="9843655" cy="113884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0" y="12468"/>
            <a:ext cx="130371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smtClean="0"/>
              <a:t>메인 </a:t>
            </a:r>
            <a:r>
              <a:rPr lang="en-US" altLang="ko-KR" sz="1500" dirty="0" smtClean="0"/>
              <a:t>- </a:t>
            </a:r>
            <a:r>
              <a:rPr lang="ko-KR" altLang="en-US" sz="1500" dirty="0" smtClean="0"/>
              <a:t>섹션</a:t>
            </a:r>
            <a:r>
              <a:rPr lang="en-US" altLang="ko-KR" sz="1500" dirty="0" smtClean="0"/>
              <a:t>1</a:t>
            </a:r>
            <a:endParaRPr lang="ko-KR" altLang="en-US" sz="1500" dirty="0"/>
          </a:p>
        </p:txBody>
      </p:sp>
      <p:sp>
        <p:nvSpPr>
          <p:cNvPr id="13" name="타원 12"/>
          <p:cNvSpPr/>
          <p:nvPr/>
        </p:nvSpPr>
        <p:spPr>
          <a:xfrm>
            <a:off x="2470264" y="423948"/>
            <a:ext cx="274320" cy="2909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  <p:sp>
        <p:nvSpPr>
          <p:cNvPr id="14" name="타원 13"/>
          <p:cNvSpPr/>
          <p:nvPr/>
        </p:nvSpPr>
        <p:spPr>
          <a:xfrm>
            <a:off x="6596147" y="423947"/>
            <a:ext cx="274320" cy="2909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4</a:t>
            </a:r>
            <a:endParaRPr lang="ko-KR" altLang="en-US" dirty="0"/>
          </a:p>
        </p:txBody>
      </p:sp>
      <p:sp>
        <p:nvSpPr>
          <p:cNvPr id="15" name="타원 14"/>
          <p:cNvSpPr/>
          <p:nvPr/>
        </p:nvSpPr>
        <p:spPr>
          <a:xfrm>
            <a:off x="10721335" y="423947"/>
            <a:ext cx="274320" cy="2909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5</a:t>
            </a:r>
            <a:endParaRPr lang="ko-KR" altLang="en-US" dirty="0"/>
          </a:p>
        </p:txBody>
      </p:sp>
      <p:sp>
        <p:nvSpPr>
          <p:cNvPr id="16" name="타원 15"/>
          <p:cNvSpPr/>
          <p:nvPr/>
        </p:nvSpPr>
        <p:spPr>
          <a:xfrm>
            <a:off x="1309252" y="831273"/>
            <a:ext cx="274320" cy="2909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6</a:t>
            </a:r>
            <a:endParaRPr lang="ko-KR" altLang="en-US" dirty="0"/>
          </a:p>
        </p:txBody>
      </p:sp>
      <p:sp>
        <p:nvSpPr>
          <p:cNvPr id="17" name="타원 16"/>
          <p:cNvSpPr/>
          <p:nvPr/>
        </p:nvSpPr>
        <p:spPr>
          <a:xfrm>
            <a:off x="10849488" y="835428"/>
            <a:ext cx="274320" cy="2909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7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114510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7200"/>
            <a:ext cx="12192000" cy="402011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-1" y="12468"/>
            <a:ext cx="254369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smtClean="0"/>
              <a:t>메인 </a:t>
            </a:r>
            <a:r>
              <a:rPr lang="en-US" altLang="ko-KR" sz="1500" dirty="0" smtClean="0"/>
              <a:t>– </a:t>
            </a:r>
            <a:r>
              <a:rPr lang="ko-KR" altLang="en-US" sz="1500" dirty="0" smtClean="0"/>
              <a:t>섹션</a:t>
            </a:r>
            <a:r>
              <a:rPr lang="en-US" altLang="ko-KR" sz="1500" dirty="0" smtClean="0"/>
              <a:t>10</a:t>
            </a:r>
            <a:endParaRPr lang="ko-KR" altLang="en-US" sz="1500" dirty="0"/>
          </a:p>
        </p:txBody>
      </p:sp>
      <p:sp>
        <p:nvSpPr>
          <p:cNvPr id="4" name="TextBox 3"/>
          <p:cNvSpPr txBox="1"/>
          <p:nvPr/>
        </p:nvSpPr>
        <p:spPr>
          <a:xfrm>
            <a:off x="-1" y="4598878"/>
            <a:ext cx="245772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 smtClean="0"/>
              <a:t>간단 소개</a:t>
            </a:r>
            <a:r>
              <a:rPr lang="en-US" altLang="ko-KR" dirty="0" smtClean="0"/>
              <a:t> </a:t>
            </a:r>
          </a:p>
          <a:p>
            <a:r>
              <a:rPr lang="en-US" altLang="ko-KR" sz="1200" dirty="0" smtClean="0"/>
              <a:t> 1) </a:t>
            </a:r>
            <a:r>
              <a:rPr lang="ko-KR" altLang="en-US" sz="1200" dirty="0" err="1" smtClean="0"/>
              <a:t>찜하기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– </a:t>
            </a:r>
            <a:r>
              <a:rPr lang="ko-KR" altLang="en-US" sz="1200" dirty="0" smtClean="0"/>
              <a:t>삭제</a:t>
            </a:r>
            <a:endParaRPr lang="en-US" altLang="ko-KR" sz="1200" dirty="0" smtClean="0"/>
          </a:p>
          <a:p>
            <a:r>
              <a:rPr lang="en-US" altLang="ko-KR" sz="1200" dirty="0" smtClean="0"/>
              <a:t> 2) </a:t>
            </a:r>
            <a:r>
              <a:rPr lang="ko-KR" altLang="en-US" sz="1200" dirty="0" smtClean="0"/>
              <a:t>클릭 시 </a:t>
            </a:r>
            <a:r>
              <a:rPr lang="ko-KR" altLang="en-US" sz="1200" dirty="0" err="1" smtClean="0"/>
              <a:t>라인프랜즈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URL </a:t>
            </a:r>
            <a:r>
              <a:rPr lang="ko-KR" altLang="en-US" sz="1200" dirty="0" smtClean="0"/>
              <a:t>복사</a:t>
            </a:r>
            <a:endParaRPr lang="en-US" altLang="ko-KR" sz="1200" dirty="0" smtClean="0"/>
          </a:p>
        </p:txBody>
      </p:sp>
      <p:sp>
        <p:nvSpPr>
          <p:cNvPr id="5" name="타원 4"/>
          <p:cNvSpPr/>
          <p:nvPr/>
        </p:nvSpPr>
        <p:spPr>
          <a:xfrm>
            <a:off x="4964083" y="3341716"/>
            <a:ext cx="274320" cy="2909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6" name="타원 5"/>
          <p:cNvSpPr/>
          <p:nvPr/>
        </p:nvSpPr>
        <p:spPr>
          <a:xfrm>
            <a:off x="8239297" y="3341716"/>
            <a:ext cx="274320" cy="2909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259929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0053"/>
            <a:ext cx="12192000" cy="319132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-1" y="12468"/>
            <a:ext cx="228600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smtClean="0"/>
              <a:t>메인 </a:t>
            </a:r>
            <a:r>
              <a:rPr lang="en-US" altLang="ko-KR" sz="1500" dirty="0" smtClean="0"/>
              <a:t>– </a:t>
            </a:r>
            <a:r>
              <a:rPr lang="ko-KR" altLang="en-US" sz="1500" dirty="0" smtClean="0"/>
              <a:t>섹션</a:t>
            </a:r>
            <a:r>
              <a:rPr lang="en-US" altLang="ko-KR" sz="1500" dirty="0" smtClean="0"/>
              <a:t>10 (</a:t>
            </a:r>
            <a:r>
              <a:rPr lang="ko-KR" altLang="en-US" sz="1500" dirty="0" err="1" smtClean="0"/>
              <a:t>푸터</a:t>
            </a:r>
            <a:r>
              <a:rPr lang="en-US" altLang="ko-KR" sz="1500" dirty="0" smtClean="0"/>
              <a:t>)</a:t>
            </a:r>
            <a:endParaRPr lang="ko-KR" altLang="en-US" sz="1500" dirty="0"/>
          </a:p>
        </p:txBody>
      </p:sp>
      <p:sp>
        <p:nvSpPr>
          <p:cNvPr id="6" name="TextBox 5"/>
          <p:cNvSpPr txBox="1"/>
          <p:nvPr/>
        </p:nvSpPr>
        <p:spPr>
          <a:xfrm>
            <a:off x="-1" y="4598878"/>
            <a:ext cx="500489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 smtClean="0"/>
              <a:t>회사 소개</a:t>
            </a:r>
            <a:r>
              <a:rPr lang="en-US" altLang="ko-KR" dirty="0" smtClean="0"/>
              <a:t> </a:t>
            </a:r>
          </a:p>
          <a:p>
            <a:r>
              <a:rPr lang="en-US" altLang="ko-KR" sz="1200" dirty="0" smtClean="0"/>
              <a:t> 1) </a:t>
            </a:r>
            <a:r>
              <a:rPr lang="ko-KR" altLang="en-US" sz="1200" dirty="0" smtClean="0"/>
              <a:t>판매자 정보 팝업 창 표시 </a:t>
            </a:r>
            <a:r>
              <a:rPr lang="en-US" altLang="ko-KR" sz="1200" dirty="0" smtClean="0"/>
              <a:t>- </a:t>
            </a:r>
            <a:r>
              <a:rPr lang="ko-KR" altLang="en-US" sz="1200" dirty="0" smtClean="0"/>
              <a:t>삭제</a:t>
            </a:r>
            <a:endParaRPr lang="en-US" altLang="ko-KR" sz="1200" dirty="0" smtClean="0"/>
          </a:p>
          <a:p>
            <a:r>
              <a:rPr lang="en-US" altLang="ko-KR" sz="1200" dirty="0" smtClean="0"/>
              <a:t> 2) </a:t>
            </a:r>
            <a:r>
              <a:rPr lang="ko-KR" altLang="en-US" sz="1200" dirty="0" smtClean="0"/>
              <a:t>클릭 시 각 항목 안내페이지를 새 창으로 띄움</a:t>
            </a:r>
            <a:endParaRPr lang="en-US" altLang="ko-KR" sz="1200" dirty="0" smtClean="0"/>
          </a:p>
          <a:p>
            <a:r>
              <a:rPr lang="en-US" altLang="ko-KR" sz="1200" dirty="0"/>
              <a:t> </a:t>
            </a:r>
            <a:r>
              <a:rPr lang="ko-KR" altLang="en-US" sz="1200" dirty="0" smtClean="0"/>
              <a:t>* 판매자 정보 항목을 지우고 네이버 안내 자리에 판매자 정보를 작성</a:t>
            </a:r>
            <a:endParaRPr lang="en-US" altLang="ko-KR" sz="1200" dirty="0" smtClean="0"/>
          </a:p>
        </p:txBody>
      </p:sp>
      <p:sp>
        <p:nvSpPr>
          <p:cNvPr id="7" name="타원 6"/>
          <p:cNvSpPr/>
          <p:nvPr/>
        </p:nvSpPr>
        <p:spPr>
          <a:xfrm>
            <a:off x="184265" y="1273138"/>
            <a:ext cx="274320" cy="2909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8" name="타원 7"/>
          <p:cNvSpPr/>
          <p:nvPr/>
        </p:nvSpPr>
        <p:spPr>
          <a:xfrm>
            <a:off x="8563494" y="756458"/>
            <a:ext cx="274320" cy="2909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09592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-1" y="12468"/>
            <a:ext cx="228600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smtClean="0"/>
              <a:t>상품 아이콘 상세</a:t>
            </a:r>
            <a:endParaRPr lang="ko-KR" altLang="en-US" sz="15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8993"/>
            <a:ext cx="2848373" cy="4163006"/>
          </a:xfrm>
          <a:prstGeom prst="rect">
            <a:avLst/>
          </a:prstGeom>
        </p:spPr>
      </p:pic>
      <p:sp>
        <p:nvSpPr>
          <p:cNvPr id="4" name="타원 3"/>
          <p:cNvSpPr/>
          <p:nvPr/>
        </p:nvSpPr>
        <p:spPr>
          <a:xfrm>
            <a:off x="59574" y="595195"/>
            <a:ext cx="274320" cy="2909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5" name="타원 4"/>
          <p:cNvSpPr/>
          <p:nvPr/>
        </p:nvSpPr>
        <p:spPr>
          <a:xfrm>
            <a:off x="2511828" y="4281054"/>
            <a:ext cx="274320" cy="2909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6" name="타원 5"/>
          <p:cNvSpPr/>
          <p:nvPr/>
        </p:nvSpPr>
        <p:spPr>
          <a:xfrm>
            <a:off x="666403" y="3399906"/>
            <a:ext cx="274320" cy="2909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  <p:sp>
        <p:nvSpPr>
          <p:cNvPr id="7" name="타원 6"/>
          <p:cNvSpPr/>
          <p:nvPr/>
        </p:nvSpPr>
        <p:spPr>
          <a:xfrm>
            <a:off x="2011680" y="3399905"/>
            <a:ext cx="274320" cy="2909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4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907947" y="551504"/>
            <a:ext cx="350769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 smtClean="0"/>
              <a:t>상품 대표 이미지</a:t>
            </a: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ko-KR" altLang="en-US" dirty="0" smtClean="0"/>
              <a:t>상품 안내</a:t>
            </a:r>
            <a:endParaRPr lang="en-US" altLang="ko-KR" dirty="0" smtClean="0"/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- </a:t>
            </a:r>
            <a:r>
              <a:rPr lang="ko-KR" altLang="en-US" sz="1200" dirty="0" smtClean="0"/>
              <a:t>가격 </a:t>
            </a:r>
            <a:r>
              <a:rPr lang="en-US" altLang="ko-KR" sz="1200" dirty="0" smtClean="0"/>
              <a:t>/ </a:t>
            </a:r>
            <a:r>
              <a:rPr lang="ko-KR" altLang="en-US" sz="1200" dirty="0" err="1" smtClean="0"/>
              <a:t>상품이름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/ </a:t>
            </a:r>
            <a:r>
              <a:rPr lang="ko-KR" altLang="en-US" sz="1200" dirty="0" err="1" smtClean="0"/>
              <a:t>평균평점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/ </a:t>
            </a:r>
            <a:r>
              <a:rPr lang="ko-KR" altLang="en-US" sz="1200" dirty="0" err="1" smtClean="0"/>
              <a:t>리뷰개수</a:t>
            </a:r>
            <a:endParaRPr lang="en-US" altLang="ko-KR" sz="1200" dirty="0" smtClean="0"/>
          </a:p>
          <a:p>
            <a:r>
              <a:rPr lang="en-US" altLang="ko-KR" dirty="0" smtClean="0"/>
              <a:t>3. </a:t>
            </a:r>
            <a:r>
              <a:rPr lang="ko-KR" altLang="en-US" dirty="0" smtClean="0"/>
              <a:t>찜</a:t>
            </a:r>
            <a:r>
              <a:rPr lang="en-US" altLang="ko-KR" dirty="0" smtClean="0"/>
              <a:t>(</a:t>
            </a:r>
            <a:r>
              <a:rPr lang="ko-KR" altLang="en-US" dirty="0" smtClean="0"/>
              <a:t>흰색</a:t>
            </a:r>
            <a:r>
              <a:rPr lang="en-US" altLang="ko-KR" dirty="0" smtClean="0"/>
              <a:t>/</a:t>
            </a:r>
            <a:r>
              <a:rPr lang="ko-KR" altLang="en-US" dirty="0" smtClean="0"/>
              <a:t>빨간색</a:t>
            </a:r>
            <a:r>
              <a:rPr lang="en-US" altLang="ko-KR" dirty="0" smtClean="0"/>
              <a:t>)</a:t>
            </a:r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- </a:t>
            </a:r>
            <a:r>
              <a:rPr lang="ko-KR" altLang="en-US" sz="1200" dirty="0" err="1" smtClean="0"/>
              <a:t>미로그인</a:t>
            </a:r>
            <a:r>
              <a:rPr lang="ko-KR" altLang="en-US" sz="1200" dirty="0" smtClean="0"/>
              <a:t> 시 로그인 페이지 이동 안내 팝업 창</a:t>
            </a:r>
            <a:endParaRPr lang="en-US" altLang="ko-KR" sz="1200" dirty="0" smtClean="0"/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</a:t>
            </a:r>
            <a:r>
              <a:rPr lang="ko-KR" altLang="en-US" sz="1200" dirty="0" smtClean="0"/>
              <a:t>이동 후 로그인 시 찜 목록 추가</a:t>
            </a:r>
            <a:endParaRPr lang="en-US" altLang="ko-KR" sz="1200" dirty="0" smtClean="0"/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- </a:t>
            </a:r>
            <a:r>
              <a:rPr lang="ko-KR" altLang="en-US" sz="1200" dirty="0" smtClean="0"/>
              <a:t>로그인 상태에서 클릭 시 </a:t>
            </a:r>
            <a:r>
              <a:rPr lang="ko-KR" altLang="en-US" sz="1200" dirty="0" err="1" smtClean="0"/>
              <a:t>찜목록</a:t>
            </a:r>
            <a:r>
              <a:rPr lang="ko-KR" altLang="en-US" sz="1200" dirty="0" smtClean="0"/>
              <a:t> 추가</a:t>
            </a:r>
            <a:endParaRPr lang="en-US" altLang="ko-KR" sz="1200" dirty="0" smtClean="0"/>
          </a:p>
          <a:p>
            <a:r>
              <a:rPr lang="en-US" altLang="ko-KR" dirty="0" smtClean="0"/>
              <a:t>4. </a:t>
            </a:r>
            <a:r>
              <a:rPr lang="ko-KR" altLang="en-US" dirty="0" err="1" smtClean="0"/>
              <a:t>간략보기</a:t>
            </a:r>
            <a:r>
              <a:rPr lang="ko-KR" altLang="en-US" dirty="0" smtClean="0"/>
              <a:t> 팝업 창</a:t>
            </a:r>
            <a:endParaRPr lang="en-US" altLang="ko-KR" dirty="0" smtClean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9811" y="1299425"/>
            <a:ext cx="5392190" cy="552634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530440" y="5110694"/>
            <a:ext cx="426270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 smtClean="0"/>
              <a:t>이미지 슬라이드</a:t>
            </a: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ko-KR" altLang="en-US" dirty="0" smtClean="0"/>
              <a:t>상품 이름 </a:t>
            </a:r>
            <a:r>
              <a:rPr lang="en-US" altLang="ko-KR" dirty="0" smtClean="0"/>
              <a:t>/ </a:t>
            </a:r>
            <a:r>
              <a:rPr lang="ko-KR" altLang="en-US" dirty="0" smtClean="0"/>
              <a:t>가격</a:t>
            </a: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ko-KR" altLang="en-US" dirty="0" smtClean="0"/>
              <a:t>해당 이벤트 페이지 이동</a:t>
            </a: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ko-KR" altLang="en-US" dirty="0" smtClean="0"/>
              <a:t>리뷰 </a:t>
            </a:r>
            <a:r>
              <a:rPr lang="en-US" altLang="ko-KR" dirty="0" smtClean="0"/>
              <a:t>(</a:t>
            </a:r>
            <a:r>
              <a:rPr lang="ko-KR" altLang="en-US" dirty="0" smtClean="0"/>
              <a:t>최대 </a:t>
            </a:r>
            <a:r>
              <a:rPr lang="en-US" altLang="ko-KR" dirty="0" smtClean="0"/>
              <a:t>4</a:t>
            </a:r>
            <a:r>
              <a:rPr lang="ko-KR" altLang="en-US" dirty="0" smtClean="0"/>
              <a:t>개 표시</a:t>
            </a:r>
            <a:r>
              <a:rPr lang="en-US" altLang="ko-KR" dirty="0" smtClean="0"/>
              <a:t>)</a:t>
            </a:r>
          </a:p>
          <a:p>
            <a:pPr marL="342900" indent="-342900">
              <a:buAutoNum type="arabicPeriod"/>
            </a:pPr>
            <a:r>
              <a:rPr lang="ko-KR" altLang="en-US" dirty="0" smtClean="0"/>
              <a:t>상품 상세페이지 이동 </a:t>
            </a:r>
            <a:r>
              <a:rPr lang="en-US" altLang="ko-KR" dirty="0" smtClean="0"/>
              <a:t>/ </a:t>
            </a:r>
            <a:r>
              <a:rPr lang="ko-KR" altLang="en-US" dirty="0" err="1" smtClean="0"/>
              <a:t>찜목록</a:t>
            </a:r>
            <a:r>
              <a:rPr lang="ko-KR" altLang="en-US" dirty="0" smtClean="0"/>
              <a:t> 추가</a:t>
            </a:r>
            <a:endParaRPr lang="ko-KR" altLang="en-US" dirty="0"/>
          </a:p>
        </p:txBody>
      </p:sp>
      <p:sp>
        <p:nvSpPr>
          <p:cNvPr id="11" name="타원 10"/>
          <p:cNvSpPr/>
          <p:nvPr/>
        </p:nvSpPr>
        <p:spPr>
          <a:xfrm>
            <a:off x="7094912" y="4758201"/>
            <a:ext cx="274320" cy="2909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12" name="타원 11"/>
          <p:cNvSpPr/>
          <p:nvPr/>
        </p:nvSpPr>
        <p:spPr>
          <a:xfrm>
            <a:off x="10630592" y="1984521"/>
            <a:ext cx="274320" cy="2909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13" name="타원 12"/>
          <p:cNvSpPr/>
          <p:nvPr/>
        </p:nvSpPr>
        <p:spPr>
          <a:xfrm>
            <a:off x="11917680" y="4062598"/>
            <a:ext cx="274320" cy="2909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  <p:sp>
        <p:nvSpPr>
          <p:cNvPr id="14" name="타원 13"/>
          <p:cNvSpPr/>
          <p:nvPr/>
        </p:nvSpPr>
        <p:spPr>
          <a:xfrm>
            <a:off x="8395854" y="5679764"/>
            <a:ext cx="274320" cy="2909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4</a:t>
            </a:r>
            <a:endParaRPr lang="ko-KR" altLang="en-US" dirty="0"/>
          </a:p>
        </p:txBody>
      </p:sp>
      <p:sp>
        <p:nvSpPr>
          <p:cNvPr id="15" name="타원 14"/>
          <p:cNvSpPr/>
          <p:nvPr/>
        </p:nvSpPr>
        <p:spPr>
          <a:xfrm>
            <a:off x="8768541" y="6442550"/>
            <a:ext cx="274320" cy="2909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/>
              <a:t>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331841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0" y="12468"/>
            <a:ext cx="258525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err="1" smtClean="0"/>
              <a:t>검색페이지</a:t>
            </a:r>
            <a:r>
              <a:rPr lang="en-US" altLang="ko-KR" sz="1500" dirty="0" smtClean="0"/>
              <a:t>1</a:t>
            </a:r>
            <a:endParaRPr lang="ko-KR" altLang="en-US" sz="1500" dirty="0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591367"/>
            <a:ext cx="6309942" cy="4089345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9943" y="591367"/>
            <a:ext cx="5882057" cy="4089345"/>
          </a:xfrm>
          <a:prstGeom prst="rect">
            <a:avLst/>
          </a:prstGeom>
        </p:spPr>
      </p:pic>
      <p:sp>
        <p:nvSpPr>
          <p:cNvPr id="17" name="타원 16"/>
          <p:cNvSpPr/>
          <p:nvPr/>
        </p:nvSpPr>
        <p:spPr>
          <a:xfrm>
            <a:off x="2880652" y="591367"/>
            <a:ext cx="274320" cy="2909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18" name="타원 17"/>
          <p:cNvSpPr/>
          <p:nvPr/>
        </p:nvSpPr>
        <p:spPr>
          <a:xfrm>
            <a:off x="9113811" y="591367"/>
            <a:ext cx="274320" cy="2909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0" y="4936446"/>
            <a:ext cx="42130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 1. </a:t>
            </a:r>
            <a:r>
              <a:rPr lang="ko-KR" altLang="en-US" sz="1200" dirty="0" smtClean="0"/>
              <a:t>검색결과 없음 표시 및 </a:t>
            </a:r>
            <a:r>
              <a:rPr lang="ko-KR" altLang="en-US" sz="1200" dirty="0" err="1" smtClean="0"/>
              <a:t>검색방법</a:t>
            </a:r>
            <a:r>
              <a:rPr lang="ko-KR" altLang="en-US" sz="1200" dirty="0" smtClean="0"/>
              <a:t> 안내</a:t>
            </a:r>
            <a:endParaRPr lang="en-US" altLang="ko-KR" sz="1200" dirty="0" smtClean="0"/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2. </a:t>
            </a:r>
            <a:r>
              <a:rPr lang="ko-KR" altLang="en-US" sz="1200" dirty="0" smtClean="0"/>
              <a:t>추천 상품 표시 </a:t>
            </a:r>
            <a:r>
              <a:rPr lang="en-US" altLang="ko-KR" sz="1200" dirty="0" smtClean="0"/>
              <a:t>– </a:t>
            </a:r>
            <a:r>
              <a:rPr lang="ko-KR" altLang="en-US" sz="1200" dirty="0" smtClean="0"/>
              <a:t>클릭 시 해당 상품 상세페이지로 이동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2380314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-1" y="12468"/>
            <a:ext cx="289282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err="1" smtClean="0"/>
              <a:t>검색페이지</a:t>
            </a:r>
            <a:r>
              <a:rPr lang="en-US" altLang="ko-KR" sz="1500" dirty="0" smtClean="0"/>
              <a:t>2</a:t>
            </a:r>
            <a:endParaRPr lang="ko-KR" altLang="en-US" sz="15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5633"/>
            <a:ext cx="8902931" cy="409817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638619"/>
            <a:ext cx="6681035" cy="1382473"/>
          </a:xfrm>
          <a:prstGeom prst="rect">
            <a:avLst/>
          </a:prstGeom>
        </p:spPr>
      </p:pic>
      <p:sp>
        <p:nvSpPr>
          <p:cNvPr id="8" name="타원 7"/>
          <p:cNvSpPr/>
          <p:nvPr/>
        </p:nvSpPr>
        <p:spPr>
          <a:xfrm>
            <a:off x="-1" y="1281323"/>
            <a:ext cx="274320" cy="2909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9" name="타원 8"/>
          <p:cNvSpPr/>
          <p:nvPr/>
        </p:nvSpPr>
        <p:spPr>
          <a:xfrm>
            <a:off x="274319" y="1895433"/>
            <a:ext cx="274320" cy="2909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10" name="타원 9"/>
          <p:cNvSpPr/>
          <p:nvPr/>
        </p:nvSpPr>
        <p:spPr>
          <a:xfrm>
            <a:off x="5706979" y="1281323"/>
            <a:ext cx="274320" cy="2909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  <p:sp>
        <p:nvSpPr>
          <p:cNvPr id="11" name="타원 10"/>
          <p:cNvSpPr/>
          <p:nvPr/>
        </p:nvSpPr>
        <p:spPr>
          <a:xfrm>
            <a:off x="1766746" y="5730147"/>
            <a:ext cx="274320" cy="2909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4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391893" y="418105"/>
            <a:ext cx="3943708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 smtClean="0"/>
              <a:t>검색 내용 정렬 방법</a:t>
            </a: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ko-KR" altLang="en-US" dirty="0" smtClean="0"/>
              <a:t>검색 관련 상품</a:t>
            </a:r>
            <a:r>
              <a:rPr lang="en-US" altLang="ko-KR" dirty="0" smtClean="0"/>
              <a:t>(40</a:t>
            </a:r>
            <a:r>
              <a:rPr lang="ko-KR" altLang="en-US" dirty="0" smtClean="0"/>
              <a:t>개</a:t>
            </a:r>
            <a:r>
              <a:rPr lang="en-US" altLang="ko-KR" dirty="0" smtClean="0"/>
              <a:t>)</a:t>
            </a:r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- </a:t>
            </a:r>
            <a:r>
              <a:rPr lang="ko-KR" altLang="en-US" sz="1200" dirty="0" smtClean="0"/>
              <a:t>이미지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이름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가격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찜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리뷰</a:t>
            </a:r>
            <a:endParaRPr lang="en-US" altLang="ko-KR" sz="1200" dirty="0" smtClean="0"/>
          </a:p>
          <a:p>
            <a:r>
              <a:rPr lang="en-US" altLang="ko-KR" dirty="0" smtClean="0"/>
              <a:t>3. </a:t>
            </a:r>
            <a:r>
              <a:rPr lang="ko-KR" altLang="en-US" dirty="0" smtClean="0"/>
              <a:t>검색결과 중 </a:t>
            </a:r>
            <a:r>
              <a:rPr lang="ko-KR" altLang="en-US" dirty="0" err="1" smtClean="0"/>
              <a:t>무료배송만</a:t>
            </a:r>
            <a:r>
              <a:rPr lang="ko-KR" altLang="en-US" dirty="0" smtClean="0"/>
              <a:t> 표시</a:t>
            </a:r>
            <a:endParaRPr lang="en-US" altLang="ko-KR" dirty="0" smtClean="0"/>
          </a:p>
          <a:p>
            <a:r>
              <a:rPr lang="en-US" altLang="ko-KR" dirty="0" smtClean="0"/>
              <a:t>4. </a:t>
            </a:r>
            <a:r>
              <a:rPr lang="ko-KR" altLang="en-US" dirty="0" smtClean="0"/>
              <a:t>검색결과 페이지 </a:t>
            </a:r>
            <a:r>
              <a:rPr lang="en-US" altLang="ko-KR" dirty="0" smtClean="0"/>
              <a:t>10</a:t>
            </a:r>
            <a:r>
              <a:rPr lang="ko-KR" altLang="en-US" dirty="0" smtClean="0"/>
              <a:t>페이지씩 표시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1337379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-1" y="12468"/>
            <a:ext cx="289282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smtClean="0"/>
              <a:t>메인 팝업 창</a:t>
            </a:r>
            <a:endParaRPr lang="ko-KR" altLang="en-US" sz="15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587517"/>
            <a:ext cx="4353533" cy="500132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13810" y="665017"/>
            <a:ext cx="533511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메인 페이지로 이동시 </a:t>
            </a:r>
            <a:r>
              <a:rPr lang="ko-KR" altLang="en-US" dirty="0" err="1" smtClean="0"/>
              <a:t>팝업창</a:t>
            </a:r>
            <a:r>
              <a:rPr lang="ko-KR" altLang="en-US" dirty="0" smtClean="0"/>
              <a:t> 열림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1. </a:t>
            </a:r>
            <a:r>
              <a:rPr lang="ko-KR" altLang="en-US" dirty="0" smtClean="0"/>
              <a:t>창 닫힘 이후 </a:t>
            </a:r>
            <a:r>
              <a:rPr lang="ko-KR" altLang="en-US" dirty="0" err="1" smtClean="0"/>
              <a:t>메인페이지</a:t>
            </a:r>
            <a:r>
              <a:rPr lang="ko-KR" altLang="en-US" dirty="0" smtClean="0"/>
              <a:t> 열릴 때 마다 다시 뜸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2. </a:t>
            </a:r>
            <a:r>
              <a:rPr lang="ko-KR" altLang="en-US" dirty="0" smtClean="0"/>
              <a:t>클릭 시 닫힘 이후 </a:t>
            </a:r>
            <a:r>
              <a:rPr lang="ko-KR" altLang="en-US" dirty="0" err="1" smtClean="0"/>
              <a:t>하루동안</a:t>
            </a:r>
            <a:r>
              <a:rPr lang="ko-KR" altLang="en-US" dirty="0" smtClean="0"/>
              <a:t> 뜨지 않음</a:t>
            </a:r>
            <a:endParaRPr lang="en-US" altLang="ko-KR" dirty="0" smtClean="0"/>
          </a:p>
        </p:txBody>
      </p:sp>
      <p:sp>
        <p:nvSpPr>
          <p:cNvPr id="7" name="타원 6"/>
          <p:cNvSpPr/>
          <p:nvPr/>
        </p:nvSpPr>
        <p:spPr>
          <a:xfrm>
            <a:off x="3848792" y="4947236"/>
            <a:ext cx="274320" cy="2909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8" name="타원 7"/>
          <p:cNvSpPr/>
          <p:nvPr/>
        </p:nvSpPr>
        <p:spPr>
          <a:xfrm>
            <a:off x="157941" y="4947235"/>
            <a:ext cx="274320" cy="2909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917900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579741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480475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12468"/>
            <a:ext cx="130371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smtClean="0"/>
              <a:t>메인 </a:t>
            </a:r>
            <a:r>
              <a:rPr lang="en-US" altLang="ko-KR" sz="1500" dirty="0" smtClean="0"/>
              <a:t>– </a:t>
            </a:r>
            <a:r>
              <a:rPr lang="ko-KR" altLang="en-US" sz="1500" dirty="0" smtClean="0"/>
              <a:t>섹션</a:t>
            </a:r>
            <a:r>
              <a:rPr lang="en-US" altLang="ko-KR" sz="1500" dirty="0" smtClean="0"/>
              <a:t>2</a:t>
            </a:r>
            <a:endParaRPr lang="ko-KR" altLang="en-US" sz="1500" dirty="0"/>
          </a:p>
        </p:txBody>
      </p:sp>
      <p:sp>
        <p:nvSpPr>
          <p:cNvPr id="4" name="타원 3"/>
          <p:cNvSpPr/>
          <p:nvPr/>
        </p:nvSpPr>
        <p:spPr>
          <a:xfrm>
            <a:off x="377536" y="666182"/>
            <a:ext cx="274320" cy="2909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5" name="타원 4"/>
          <p:cNvSpPr/>
          <p:nvPr/>
        </p:nvSpPr>
        <p:spPr>
          <a:xfrm>
            <a:off x="3844928" y="3276378"/>
            <a:ext cx="274320" cy="2909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6" name="타원 5"/>
          <p:cNvSpPr/>
          <p:nvPr/>
        </p:nvSpPr>
        <p:spPr>
          <a:xfrm>
            <a:off x="4501634" y="4423535"/>
            <a:ext cx="274320" cy="2909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07818" y="5170516"/>
            <a:ext cx="472918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- </a:t>
            </a:r>
            <a:r>
              <a:rPr lang="ko-KR" altLang="en-US" dirty="0" smtClean="0"/>
              <a:t>슬라이드로 구성</a:t>
            </a:r>
            <a:endParaRPr lang="en-US" altLang="ko-KR" dirty="0" smtClean="0"/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1. </a:t>
            </a:r>
            <a:r>
              <a:rPr lang="ko-KR" altLang="en-US" sz="1200" dirty="0" smtClean="0"/>
              <a:t>클릭 시 해당 이벤트로 이동</a:t>
            </a:r>
            <a:endParaRPr lang="en-US" altLang="ko-KR" sz="1200" dirty="0" smtClean="0"/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2. </a:t>
            </a:r>
            <a:r>
              <a:rPr lang="ko-KR" altLang="en-US" sz="1200" dirty="0" smtClean="0"/>
              <a:t>이벤트 관련 상품 표시 </a:t>
            </a:r>
            <a:r>
              <a:rPr lang="en-US" altLang="ko-KR" sz="1200" dirty="0" smtClean="0"/>
              <a:t>– </a:t>
            </a:r>
            <a:r>
              <a:rPr lang="ko-KR" altLang="en-US" sz="1200" dirty="0" smtClean="0"/>
              <a:t>클릭 시 해당 상품 상세페이지로 이동</a:t>
            </a:r>
            <a:endParaRPr lang="en-US" altLang="ko-KR" sz="1200" dirty="0" smtClean="0"/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3. </a:t>
            </a:r>
            <a:r>
              <a:rPr lang="ko-KR" altLang="en-US" sz="1200" dirty="0" smtClean="0"/>
              <a:t>쇼핑 스토리</a:t>
            </a:r>
            <a:r>
              <a:rPr lang="en-US" altLang="ko-KR" sz="1200" dirty="0" smtClean="0"/>
              <a:t>(</a:t>
            </a:r>
            <a:r>
              <a:rPr lang="ko-KR" altLang="en-US" sz="1200" dirty="0" smtClean="0"/>
              <a:t>이벤트</a:t>
            </a:r>
            <a:r>
              <a:rPr lang="en-US" altLang="ko-KR" sz="1200" dirty="0" smtClean="0"/>
              <a:t>) </a:t>
            </a:r>
            <a:r>
              <a:rPr lang="ko-KR" altLang="en-US" sz="1200" dirty="0" smtClean="0"/>
              <a:t>페이지로 이동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41491813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570627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12468"/>
            <a:ext cx="130371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smtClean="0"/>
              <a:t>메인 </a:t>
            </a:r>
            <a:r>
              <a:rPr lang="en-US" altLang="ko-KR" sz="1500" dirty="0" smtClean="0"/>
              <a:t>– </a:t>
            </a:r>
            <a:r>
              <a:rPr lang="ko-KR" altLang="en-US" sz="1500" dirty="0" smtClean="0"/>
              <a:t>섹션</a:t>
            </a:r>
            <a:r>
              <a:rPr lang="en-US" altLang="ko-KR" sz="1500" dirty="0" smtClean="0"/>
              <a:t>3</a:t>
            </a:r>
            <a:endParaRPr lang="ko-KR" altLang="en-US" sz="1500" dirty="0"/>
          </a:p>
        </p:txBody>
      </p:sp>
      <p:sp>
        <p:nvSpPr>
          <p:cNvPr id="4" name="TextBox 3"/>
          <p:cNvSpPr txBox="1"/>
          <p:nvPr/>
        </p:nvSpPr>
        <p:spPr>
          <a:xfrm>
            <a:off x="0" y="5718739"/>
            <a:ext cx="26933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 smtClean="0"/>
              <a:t>신상품 슬라이드</a:t>
            </a:r>
            <a:endParaRPr lang="en-US" altLang="ko-KR" dirty="0" smtClean="0"/>
          </a:p>
          <a:p>
            <a:r>
              <a:rPr lang="en-US" altLang="ko-KR" dirty="0" smtClean="0"/>
              <a:t> </a:t>
            </a:r>
            <a:r>
              <a:rPr lang="ko-KR" altLang="en-US" sz="1200" dirty="0" smtClean="0"/>
              <a:t>클릭 시 해당 상품 </a:t>
            </a:r>
            <a:r>
              <a:rPr lang="ko-KR" altLang="en-US" sz="1200" dirty="0" err="1" smtClean="0"/>
              <a:t>상세페이로</a:t>
            </a:r>
            <a:r>
              <a:rPr lang="ko-KR" altLang="en-US" sz="1200" dirty="0" smtClean="0"/>
              <a:t> 이동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8089200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5634"/>
            <a:ext cx="8753302" cy="164891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12468"/>
            <a:ext cx="130371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smtClean="0"/>
              <a:t>메인 </a:t>
            </a:r>
            <a:r>
              <a:rPr lang="en-US" altLang="ko-KR" sz="1500" dirty="0" smtClean="0"/>
              <a:t>– </a:t>
            </a:r>
            <a:r>
              <a:rPr lang="ko-KR" altLang="en-US" sz="1500" dirty="0" smtClean="0"/>
              <a:t>섹션</a:t>
            </a:r>
            <a:r>
              <a:rPr lang="en-US" altLang="ko-KR" sz="1500" dirty="0" smtClean="0"/>
              <a:t>4</a:t>
            </a:r>
            <a:endParaRPr lang="ko-KR" altLang="en-US" sz="15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21607"/>
            <a:ext cx="8753302" cy="169393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132241"/>
            <a:ext cx="8753302" cy="169498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758047" y="347070"/>
            <a:ext cx="3567002" cy="16619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쿠폰 안내 슬라이드</a:t>
            </a:r>
            <a:endParaRPr lang="en-US" altLang="ko-KR" dirty="0" smtClean="0"/>
          </a:p>
          <a:p>
            <a:r>
              <a:rPr lang="ko-KR" altLang="en-US" sz="1200" dirty="0" smtClean="0"/>
              <a:t> </a:t>
            </a:r>
            <a:r>
              <a:rPr lang="en-US" altLang="ko-KR" sz="1200" dirty="0" smtClean="0"/>
              <a:t>1. </a:t>
            </a:r>
            <a:r>
              <a:rPr lang="ko-KR" altLang="en-US" sz="1200" dirty="0" err="1" smtClean="0"/>
              <a:t>미로그인</a:t>
            </a:r>
            <a:r>
              <a:rPr lang="ko-KR" altLang="en-US" sz="1200" dirty="0" smtClean="0"/>
              <a:t> 상태일 때 표시</a:t>
            </a:r>
            <a:endParaRPr lang="en-US" altLang="ko-KR" sz="1200" dirty="0" smtClean="0"/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2. </a:t>
            </a:r>
            <a:r>
              <a:rPr lang="ko-KR" altLang="en-US" sz="1200" dirty="0" smtClean="0"/>
              <a:t>로그인 상태일 때 닉네임 표시</a:t>
            </a:r>
            <a:endParaRPr lang="en-US" altLang="ko-KR" sz="1200" dirty="0" smtClean="0"/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3. – </a:t>
            </a:r>
            <a:r>
              <a:rPr lang="ko-KR" altLang="en-US" sz="1200" dirty="0" err="1" smtClean="0"/>
              <a:t>미로그인</a:t>
            </a:r>
            <a:r>
              <a:rPr lang="ko-KR" altLang="en-US" sz="1200" dirty="0" smtClean="0"/>
              <a:t> 상태 클릭 </a:t>
            </a:r>
            <a:r>
              <a:rPr lang="en-US" altLang="ko-KR" sz="1200" dirty="0" smtClean="0"/>
              <a:t>– </a:t>
            </a:r>
            <a:r>
              <a:rPr lang="ko-KR" altLang="en-US" sz="1200" dirty="0" smtClean="0"/>
              <a:t>로그인 페이지로 이동</a:t>
            </a:r>
            <a:endParaRPr lang="en-US" altLang="ko-KR" sz="1200" dirty="0" smtClean="0"/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 / </a:t>
            </a:r>
            <a:r>
              <a:rPr lang="ko-KR" altLang="en-US" sz="1200" dirty="0" smtClean="0"/>
              <a:t>이동 후 로그인 시 바로 전 화면으로 이동</a:t>
            </a:r>
            <a:endParaRPr lang="en-US" altLang="ko-KR" sz="1200" dirty="0" smtClean="0"/>
          </a:p>
          <a:p>
            <a:r>
              <a:rPr lang="en-US" altLang="ko-KR" sz="1200" dirty="0"/>
              <a:t>  </a:t>
            </a:r>
            <a:r>
              <a:rPr lang="en-US" altLang="ko-KR" sz="1200" dirty="0" smtClean="0"/>
              <a:t>  - </a:t>
            </a:r>
            <a:r>
              <a:rPr lang="ko-KR" altLang="en-US" sz="1200" dirty="0" smtClean="0"/>
              <a:t>로그인 상태 클릭 </a:t>
            </a:r>
            <a:r>
              <a:rPr lang="en-US" altLang="ko-KR" sz="1200" dirty="0" smtClean="0"/>
              <a:t>– </a:t>
            </a:r>
            <a:r>
              <a:rPr lang="ko-KR" altLang="en-US" sz="1200" dirty="0" err="1" smtClean="0"/>
              <a:t>팝업창</a:t>
            </a:r>
            <a:r>
              <a:rPr lang="ko-KR" altLang="en-US" sz="1200" dirty="0" smtClean="0"/>
              <a:t> 띄움</a:t>
            </a:r>
            <a:endParaRPr lang="en-US" altLang="ko-KR" sz="1200" dirty="0" smtClean="0"/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4. </a:t>
            </a:r>
            <a:r>
              <a:rPr lang="ko-KR" altLang="en-US" sz="1200" dirty="0" smtClean="0"/>
              <a:t>클릭 시 로그인 관계 없이 해당 </a:t>
            </a:r>
            <a:endParaRPr lang="en-US" altLang="ko-KR" sz="1200" dirty="0" smtClean="0"/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 </a:t>
            </a:r>
            <a:r>
              <a:rPr lang="ko-KR" altLang="en-US" sz="1200" dirty="0" smtClean="0"/>
              <a:t>이벤트페이지로 이동</a:t>
            </a:r>
            <a:endParaRPr lang="en-US" altLang="ko-KR" sz="1200" dirty="0" smtClean="0"/>
          </a:p>
        </p:txBody>
      </p:sp>
      <p:sp>
        <p:nvSpPr>
          <p:cNvPr id="8" name="타원 7"/>
          <p:cNvSpPr/>
          <p:nvPr/>
        </p:nvSpPr>
        <p:spPr>
          <a:xfrm>
            <a:off x="3054234" y="598686"/>
            <a:ext cx="274320" cy="2909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9" name="타원 8"/>
          <p:cNvSpPr/>
          <p:nvPr/>
        </p:nvSpPr>
        <p:spPr>
          <a:xfrm>
            <a:off x="2917074" y="2301250"/>
            <a:ext cx="274320" cy="2909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10" name="타원 9"/>
          <p:cNvSpPr/>
          <p:nvPr/>
        </p:nvSpPr>
        <p:spPr>
          <a:xfrm>
            <a:off x="4745874" y="1231447"/>
            <a:ext cx="274320" cy="2909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  <p:sp>
        <p:nvSpPr>
          <p:cNvPr id="11" name="타원 10"/>
          <p:cNvSpPr/>
          <p:nvPr/>
        </p:nvSpPr>
        <p:spPr>
          <a:xfrm>
            <a:off x="5207230" y="5000682"/>
            <a:ext cx="274320" cy="2909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783833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491282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12468"/>
            <a:ext cx="130371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smtClean="0"/>
              <a:t>메인 </a:t>
            </a:r>
            <a:r>
              <a:rPr lang="en-US" altLang="ko-KR" sz="1500" dirty="0" smtClean="0"/>
              <a:t>– </a:t>
            </a:r>
            <a:r>
              <a:rPr lang="ko-KR" altLang="en-US" sz="1500" dirty="0" smtClean="0"/>
              <a:t>섹션</a:t>
            </a:r>
            <a:r>
              <a:rPr lang="en-US" altLang="ko-KR" sz="1500" dirty="0" smtClean="0"/>
              <a:t>5</a:t>
            </a:r>
            <a:endParaRPr lang="ko-KR" altLang="en-US" sz="1500" dirty="0"/>
          </a:p>
        </p:txBody>
      </p:sp>
      <p:sp>
        <p:nvSpPr>
          <p:cNvPr id="4" name="TextBox 3"/>
          <p:cNvSpPr txBox="1"/>
          <p:nvPr/>
        </p:nvSpPr>
        <p:spPr>
          <a:xfrm>
            <a:off x="133004" y="5128953"/>
            <a:ext cx="276550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 smtClean="0"/>
              <a:t>할인상품 슬라이드</a:t>
            </a:r>
            <a:r>
              <a:rPr lang="en-US" altLang="ko-KR" dirty="0" smtClean="0"/>
              <a:t> </a:t>
            </a:r>
          </a:p>
          <a:p>
            <a:r>
              <a:rPr lang="ko-KR" altLang="en-US" sz="1200" dirty="0" smtClean="0"/>
              <a:t>클릭 시 해당 상품 상세페이지로 이동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4374068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547718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12468"/>
            <a:ext cx="130371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smtClean="0"/>
              <a:t>메인 </a:t>
            </a:r>
            <a:r>
              <a:rPr lang="en-US" altLang="ko-KR" sz="1500" dirty="0" smtClean="0"/>
              <a:t>– </a:t>
            </a:r>
            <a:r>
              <a:rPr lang="ko-KR" altLang="en-US" sz="1500" dirty="0" smtClean="0"/>
              <a:t>섹션</a:t>
            </a:r>
            <a:r>
              <a:rPr lang="en-US" altLang="ko-KR" sz="1500" dirty="0" smtClean="0"/>
              <a:t>6</a:t>
            </a:r>
            <a:endParaRPr lang="ko-KR" altLang="en-US" sz="1500" dirty="0"/>
          </a:p>
        </p:txBody>
      </p:sp>
      <p:sp>
        <p:nvSpPr>
          <p:cNvPr id="4" name="TextBox 3"/>
          <p:cNvSpPr txBox="1"/>
          <p:nvPr/>
        </p:nvSpPr>
        <p:spPr>
          <a:xfrm>
            <a:off x="0" y="5489654"/>
            <a:ext cx="442300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 smtClean="0"/>
              <a:t>리뷰 상품 슬라이드</a:t>
            </a:r>
            <a:r>
              <a:rPr lang="en-US" altLang="ko-KR" dirty="0" smtClean="0"/>
              <a:t> </a:t>
            </a:r>
          </a:p>
          <a:p>
            <a:r>
              <a:rPr lang="ko-KR" altLang="en-US" sz="1200" dirty="0" smtClean="0"/>
              <a:t>클릭 시 해당 상품 상세페이지로 이동</a:t>
            </a:r>
            <a:endParaRPr lang="en-US" altLang="ko-KR" sz="1200" dirty="0" smtClean="0"/>
          </a:p>
          <a:p>
            <a:r>
              <a:rPr lang="ko-KR" altLang="en-US" sz="1200" dirty="0" smtClean="0"/>
              <a:t>상품과 해당 상품의 리뷰 중 제일 높은 평점을 가진 리뷰 표시</a:t>
            </a:r>
            <a:endParaRPr lang="en-US" altLang="ko-KR" sz="1200" dirty="0" smtClean="0"/>
          </a:p>
        </p:txBody>
      </p:sp>
    </p:spTree>
    <p:extLst>
      <p:ext uri="{BB962C8B-B14F-4D97-AF65-F5344CB8AC3E}">
        <p14:creationId xmlns:p14="http://schemas.microsoft.com/office/powerpoint/2010/main" val="35185047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469669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12468"/>
            <a:ext cx="130371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smtClean="0"/>
              <a:t>메인 </a:t>
            </a:r>
            <a:r>
              <a:rPr lang="en-US" altLang="ko-KR" sz="1500" dirty="0" smtClean="0"/>
              <a:t>– </a:t>
            </a:r>
            <a:r>
              <a:rPr lang="ko-KR" altLang="en-US" sz="1500" dirty="0" smtClean="0"/>
              <a:t>섹션</a:t>
            </a:r>
            <a:r>
              <a:rPr lang="en-US" altLang="ko-KR" sz="1500" dirty="0" smtClean="0"/>
              <a:t>7</a:t>
            </a:r>
            <a:endParaRPr lang="ko-KR" altLang="en-US" sz="1500" dirty="0"/>
          </a:p>
        </p:txBody>
      </p:sp>
      <p:sp>
        <p:nvSpPr>
          <p:cNvPr id="5" name="TextBox 4"/>
          <p:cNvSpPr txBox="1"/>
          <p:nvPr/>
        </p:nvSpPr>
        <p:spPr>
          <a:xfrm>
            <a:off x="0" y="4974266"/>
            <a:ext cx="396775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 smtClean="0"/>
              <a:t>추천 상품 슬라이드</a:t>
            </a:r>
            <a:r>
              <a:rPr lang="en-US" altLang="ko-KR" dirty="0" smtClean="0"/>
              <a:t> </a:t>
            </a:r>
          </a:p>
          <a:p>
            <a:r>
              <a:rPr lang="ko-KR" altLang="en-US" sz="1200" dirty="0" smtClean="0"/>
              <a:t>클릭 시 해당 상품 상세페이지로 이동</a:t>
            </a:r>
            <a:endParaRPr lang="en-US" altLang="ko-KR" sz="1200" dirty="0" smtClean="0"/>
          </a:p>
          <a:p>
            <a:r>
              <a:rPr lang="ko-KR" altLang="en-US" sz="1200" dirty="0" smtClean="0"/>
              <a:t>메인 상품 이미지 </a:t>
            </a:r>
            <a:r>
              <a:rPr lang="en-US" altLang="ko-KR" sz="1200" dirty="0" smtClean="0"/>
              <a:t>/ </a:t>
            </a:r>
            <a:r>
              <a:rPr lang="ko-KR" altLang="en-US" sz="1200" dirty="0" err="1" smtClean="0"/>
              <a:t>메인과</a:t>
            </a:r>
            <a:r>
              <a:rPr lang="ko-KR" altLang="en-US" sz="1200" dirty="0" smtClean="0"/>
              <a:t> 같은 분류의 다른 상품 표시</a:t>
            </a:r>
            <a:endParaRPr lang="en-US" altLang="ko-KR" sz="1200" dirty="0" smtClean="0"/>
          </a:p>
        </p:txBody>
      </p:sp>
    </p:spTree>
    <p:extLst>
      <p:ext uri="{BB962C8B-B14F-4D97-AF65-F5344CB8AC3E}">
        <p14:creationId xmlns:p14="http://schemas.microsoft.com/office/powerpoint/2010/main" val="12730049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416300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12468"/>
            <a:ext cx="130371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smtClean="0"/>
              <a:t>메인 </a:t>
            </a:r>
            <a:r>
              <a:rPr lang="en-US" altLang="ko-KR" sz="1500" dirty="0" smtClean="0"/>
              <a:t>– </a:t>
            </a:r>
            <a:r>
              <a:rPr lang="ko-KR" altLang="en-US" sz="1500" dirty="0" smtClean="0"/>
              <a:t>섹션</a:t>
            </a:r>
            <a:r>
              <a:rPr lang="en-US" altLang="ko-KR" sz="1500" dirty="0" smtClean="0"/>
              <a:t>8</a:t>
            </a:r>
            <a:endParaRPr lang="ko-KR" altLang="en-US" sz="1500" dirty="0"/>
          </a:p>
        </p:txBody>
      </p:sp>
      <p:sp>
        <p:nvSpPr>
          <p:cNvPr id="4" name="TextBox 3"/>
          <p:cNvSpPr txBox="1"/>
          <p:nvPr/>
        </p:nvSpPr>
        <p:spPr>
          <a:xfrm>
            <a:off x="0" y="4325873"/>
            <a:ext cx="353494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 smtClean="0"/>
              <a:t>카테고리 이동 아이콘</a:t>
            </a:r>
            <a:r>
              <a:rPr lang="en-US" altLang="ko-KR" dirty="0" smtClean="0"/>
              <a:t> </a:t>
            </a:r>
          </a:p>
          <a:p>
            <a:r>
              <a:rPr lang="ko-KR" altLang="en-US" sz="1200" dirty="0" smtClean="0"/>
              <a:t>클릭 시 해당 카테고리의 상품목록페이지로 이동</a:t>
            </a:r>
            <a:endParaRPr lang="en-US" altLang="ko-KR" sz="1200" dirty="0" smtClean="0"/>
          </a:p>
        </p:txBody>
      </p:sp>
    </p:spTree>
    <p:extLst>
      <p:ext uri="{BB962C8B-B14F-4D97-AF65-F5344CB8AC3E}">
        <p14:creationId xmlns:p14="http://schemas.microsoft.com/office/powerpoint/2010/main" val="26426803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1999" cy="534508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12468"/>
            <a:ext cx="130371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smtClean="0"/>
              <a:t>메인 </a:t>
            </a:r>
            <a:r>
              <a:rPr lang="en-US" altLang="ko-KR" sz="1500" dirty="0" smtClean="0"/>
              <a:t>– </a:t>
            </a:r>
            <a:r>
              <a:rPr lang="ko-KR" altLang="en-US" sz="1500" dirty="0" smtClean="0"/>
              <a:t>섹션</a:t>
            </a:r>
            <a:r>
              <a:rPr lang="en-US" altLang="ko-KR" sz="1500" dirty="0" smtClean="0"/>
              <a:t>9</a:t>
            </a:r>
            <a:endParaRPr lang="ko-KR" altLang="en-US" sz="1500" dirty="0"/>
          </a:p>
        </p:txBody>
      </p:sp>
      <p:sp>
        <p:nvSpPr>
          <p:cNvPr id="4" name="TextBox 3"/>
          <p:cNvSpPr txBox="1"/>
          <p:nvPr/>
        </p:nvSpPr>
        <p:spPr>
          <a:xfrm>
            <a:off x="0" y="5464716"/>
            <a:ext cx="276550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 err="1" smtClean="0"/>
              <a:t>상품아이콘</a:t>
            </a:r>
            <a:r>
              <a:rPr lang="en-US" altLang="ko-KR" dirty="0" smtClean="0"/>
              <a:t> </a:t>
            </a:r>
          </a:p>
          <a:p>
            <a:r>
              <a:rPr lang="ko-KR" altLang="en-US" sz="1200" dirty="0" smtClean="0"/>
              <a:t>클릭 시 해당 상품 상세페이지로 이동</a:t>
            </a:r>
            <a:endParaRPr lang="en-US" altLang="ko-KR" sz="1200" dirty="0" smtClean="0"/>
          </a:p>
        </p:txBody>
      </p:sp>
    </p:spTree>
    <p:extLst>
      <p:ext uri="{BB962C8B-B14F-4D97-AF65-F5344CB8AC3E}">
        <p14:creationId xmlns:p14="http://schemas.microsoft.com/office/powerpoint/2010/main" val="8641534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</TotalTime>
  <Words>555</Words>
  <Application>Microsoft Office PowerPoint</Application>
  <PresentationFormat>와이드스크린</PresentationFormat>
  <Paragraphs>116</Paragraphs>
  <Slides>16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19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SANGMIN LEE</dc:creator>
  <cp:lastModifiedBy>SANGMIN LEE</cp:lastModifiedBy>
  <cp:revision>13</cp:revision>
  <dcterms:created xsi:type="dcterms:W3CDTF">2022-01-04T11:44:31Z</dcterms:created>
  <dcterms:modified xsi:type="dcterms:W3CDTF">2022-01-05T12:51:35Z</dcterms:modified>
</cp:coreProperties>
</file>